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8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0E6E5-55A1-45D5-AD56-1A378CC4BD3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993C-F594-433A-8076-DEB4E1A20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251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0E6E5-55A1-45D5-AD56-1A378CC4BD3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993C-F594-433A-8076-DEB4E1A20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305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0E6E5-55A1-45D5-AD56-1A378CC4BD3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993C-F594-433A-8076-DEB4E1A2086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7301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0E6E5-55A1-45D5-AD56-1A378CC4BD3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993C-F594-433A-8076-DEB4E1A20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122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0E6E5-55A1-45D5-AD56-1A378CC4BD3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993C-F594-433A-8076-DEB4E1A2086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6571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0E6E5-55A1-45D5-AD56-1A378CC4BD3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993C-F594-433A-8076-DEB4E1A20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731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0E6E5-55A1-45D5-AD56-1A378CC4BD3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993C-F594-433A-8076-DEB4E1A20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198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0E6E5-55A1-45D5-AD56-1A378CC4BD3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993C-F594-433A-8076-DEB4E1A20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055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0E6E5-55A1-45D5-AD56-1A378CC4BD3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993C-F594-433A-8076-DEB4E1A20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89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0E6E5-55A1-45D5-AD56-1A378CC4BD3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993C-F594-433A-8076-DEB4E1A20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22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0E6E5-55A1-45D5-AD56-1A378CC4BD3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993C-F594-433A-8076-DEB4E1A20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031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0E6E5-55A1-45D5-AD56-1A378CC4BD3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993C-F594-433A-8076-DEB4E1A20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94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0E6E5-55A1-45D5-AD56-1A378CC4BD3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993C-F594-433A-8076-DEB4E1A20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615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0E6E5-55A1-45D5-AD56-1A378CC4BD3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993C-F594-433A-8076-DEB4E1A20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745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0E6E5-55A1-45D5-AD56-1A378CC4BD3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993C-F594-433A-8076-DEB4E1A20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13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0E6E5-55A1-45D5-AD56-1A378CC4BD3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993C-F594-433A-8076-DEB4E1A20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828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0E6E5-55A1-45D5-AD56-1A378CC4BD3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FD5993C-F594-433A-8076-DEB4E1A20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53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2601" y="289449"/>
            <a:ext cx="8111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Акция «День соседей»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31" y="1567542"/>
            <a:ext cx="5190309" cy="3892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075748" y="5592970"/>
            <a:ext cx="87799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дом № 9 ул. Школьная село Кирза</a:t>
            </a:r>
            <a:endParaRPr lang="ru-RU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6128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7564" y="485392"/>
            <a:ext cx="87799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Косметический ремонт в подъездах</a:t>
            </a:r>
            <a:endParaRPr lang="ru-RU" sz="4000" b="0" cap="none" spc="0" dirty="0">
              <a:ln w="0"/>
              <a:solidFill>
                <a:schemeClr val="accent4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6" y="2949830"/>
            <a:ext cx="1798791" cy="32033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0" y="1746051"/>
            <a:ext cx="2105230" cy="3749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699" y="2582784"/>
            <a:ext cx="2173304" cy="38702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081" y="1835385"/>
            <a:ext cx="2004901" cy="3570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1336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36426" y="420078"/>
            <a:ext cx="5899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Окно в подъезде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72" y="1653291"/>
            <a:ext cx="2342601" cy="4171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93" y="2459008"/>
            <a:ext cx="1643107" cy="2926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245" y="1476947"/>
            <a:ext cx="2333157" cy="4154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772483" y="5237724"/>
            <a:ext cx="1802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было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69662" y="5414405"/>
            <a:ext cx="1960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стало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850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8" y="1815738"/>
            <a:ext cx="4093029" cy="3069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8" t="14233" r="15074" b="10860"/>
          <a:stretch/>
        </p:blipFill>
        <p:spPr>
          <a:xfrm>
            <a:off x="5812972" y="2325189"/>
            <a:ext cx="3892731" cy="41412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29477" y="393952"/>
            <a:ext cx="109231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Участие в федеральной программе </a:t>
            </a:r>
          </a:p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«Формирование комфортной городской среды»</a:t>
            </a:r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016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6"/>
          <a:stretch/>
        </p:blipFill>
        <p:spPr>
          <a:xfrm>
            <a:off x="5164114" y="3326668"/>
            <a:ext cx="3090222" cy="3240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91" y="1306286"/>
            <a:ext cx="4319451" cy="32395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424" y="1159264"/>
            <a:ext cx="4578997" cy="35336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24120" y="302950"/>
            <a:ext cx="99068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Собрания жителей дома № 9 ул. Школьная</a:t>
            </a:r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864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" y="438333"/>
            <a:ext cx="9104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22225">
                  <a:solidFill>
                    <a:srgbClr val="8784C7"/>
                  </a:solidFill>
                  <a:prstDash val="solid"/>
                </a:ln>
                <a:solidFill>
                  <a:srgbClr val="FF0000"/>
                </a:solidFill>
              </a:rPr>
              <a:t>Благоустройство нашего двора</a:t>
            </a:r>
            <a:endParaRPr lang="ru-RU" sz="3600" b="1" dirty="0">
              <a:ln w="22225">
                <a:solidFill>
                  <a:srgbClr val="8784C7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5" y="1417626"/>
            <a:ext cx="3257005" cy="2442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92" y="1149977"/>
            <a:ext cx="3048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19" y="4030058"/>
            <a:ext cx="3135085" cy="2351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5"/>
          <a:stretch/>
        </p:blipFill>
        <p:spPr>
          <a:xfrm>
            <a:off x="3551155" y="1986000"/>
            <a:ext cx="4501037" cy="28999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4" y="4173749"/>
            <a:ext cx="2943497" cy="22076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533" y="5277560"/>
            <a:ext cx="1854552" cy="139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7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07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t="13235" r="26823" b="18141"/>
          <a:stretch>
            <a:fillRect/>
          </a:stretch>
        </p:blipFill>
        <p:spPr bwMode="auto">
          <a:xfrm>
            <a:off x="588802" y="1555494"/>
            <a:ext cx="2219712" cy="4087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889246" y="250261"/>
            <a:ext cx="330731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Лучший цветник</a:t>
            </a:r>
          </a:p>
          <a:p>
            <a:pPr algn="ctr"/>
            <a:r>
              <a:rPr lang="ru-R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Мельник Вера</a:t>
            </a:r>
            <a:endParaRPr lang="ru-RU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 descr="C:\Users\Пользователь\Desktop\соцзвезда\2019\лучший цветник МКД Мельник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303" y="4208731"/>
            <a:ext cx="2955026" cy="21373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1853" t="1714" r="1016" b="27810"/>
          <a:stretch/>
        </p:blipFill>
        <p:spPr>
          <a:xfrm>
            <a:off x="5172891" y="464238"/>
            <a:ext cx="2864092" cy="30888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7925" t="3619" r="2931" b="39619"/>
          <a:stretch/>
        </p:blipFill>
        <p:spPr>
          <a:xfrm>
            <a:off x="6552829" y="3435531"/>
            <a:ext cx="3446491" cy="29260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6926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181</TotalTime>
  <Words>47</Words>
  <Application>Microsoft Office PowerPoint</Application>
  <PresentationFormat>Широкоэкранный</PresentationFormat>
  <Paragraphs>12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dcterms:created xsi:type="dcterms:W3CDTF">2021-11-12T06:01:47Z</dcterms:created>
  <dcterms:modified xsi:type="dcterms:W3CDTF">2021-11-12T09:02:54Z</dcterms:modified>
</cp:coreProperties>
</file>